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74" r:id="rId3"/>
    <p:sldId id="258" r:id="rId4"/>
    <p:sldId id="259" r:id="rId5"/>
    <p:sldId id="271" r:id="rId6"/>
    <p:sldId id="261" r:id="rId7"/>
    <p:sldId id="262" r:id="rId8"/>
    <p:sldId id="273" r:id="rId9"/>
    <p:sldId id="275" r:id="rId10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 Kwanghyun" initials="R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7658"/>
  </p:normalViewPr>
  <p:slideViewPr>
    <p:cSldViewPr snapToGrid="0">
      <p:cViewPr varScale="1">
        <p:scale>
          <a:sx n="79" d="100"/>
          <a:sy n="79" d="100"/>
        </p:scale>
        <p:origin x="1085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/>
          <a:lstStyle>
            <a:lvl1pPr algn="r">
              <a:defRPr sz="1300"/>
            </a:lvl1pPr>
          </a:lstStyle>
          <a:p>
            <a:fld id="{F4B2780A-EF07-48EA-9B44-6B23620121D7}" type="datetimeFigureOut">
              <a:rPr lang="ko-KR" altLang="en-US"/>
              <a:pPr/>
              <a:t>2018-11-28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anchor="b"/>
          <a:lstStyle>
            <a:lvl1pPr algn="r">
              <a:defRPr sz="1300"/>
            </a:lvl1pPr>
          </a:lstStyle>
          <a:p>
            <a:fld id="{051AD8D0-30A6-4296-B34F-30F9645AB910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3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en-US" altLang="en-US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34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0445-CB94-4A1C-A32A-5A056E39E21B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7268"/>
            <a:ext cx="12192000" cy="6865268"/>
          </a:xfrm>
          <a:prstGeom prst="rect">
            <a:avLst/>
          </a:prstGeom>
          <a:gradFill>
            <a:gsLst>
              <a:gs pos="100000">
                <a:srgbClr val="00979D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61" y="111867"/>
            <a:ext cx="874679" cy="6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12E5-948F-4006-A748-0A3FB2B3FFB3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9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231F-5848-43F5-8100-28C54F3FC652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8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1063624"/>
            <a:ext cx="11277600" cy="5299076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v"/>
              <a:defRPr sz="2400"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000"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 sz="18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6438900"/>
            <a:ext cx="2743200" cy="365125"/>
          </a:xfrm>
        </p:spPr>
        <p:txBody>
          <a:bodyPr/>
          <a:lstStyle/>
          <a:p>
            <a:fld id="{80DA15EF-91F8-4589-A196-2A99B3EE0327}" type="datetime1">
              <a:rPr lang="en-US" altLang="ko-KR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>
            <a:lvl1pPr>
              <a:defRPr sz="1800" b="1">
                <a:solidFill>
                  <a:srgbClr val="00979D"/>
                </a:solidFill>
                <a:effectLst/>
              </a:defRPr>
            </a:lvl1pPr>
          </a:lstStyle>
          <a:p>
            <a:r>
              <a:rPr lang="en-US" altLang="ko-KR" dirty="0" err="1"/>
              <a:t>IoT</a:t>
            </a:r>
            <a:r>
              <a:rPr lang="en-US" altLang="ko-KR" dirty="0"/>
              <a:t> &amp; Open Source Hardware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457950"/>
            <a:ext cx="2743200" cy="365125"/>
          </a:xfrm>
        </p:spPr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7268"/>
            <a:ext cx="12192000" cy="888717"/>
          </a:xfrm>
          <a:prstGeom prst="rect">
            <a:avLst/>
          </a:prstGeom>
          <a:solidFill>
            <a:srgbClr val="009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268"/>
            <a:ext cx="11277600" cy="888717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7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1F83-621B-4516-AAA9-FFB622EF1E37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2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E16F-4F52-470B-8044-E8DF061CBC3A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8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CBF4-A833-46CB-85EB-311A25201084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7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E8A0-1059-48CF-ADC0-200F38CB6A5A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732D7-F418-4221-80BF-EEA2D171B247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0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9023-D63A-42EC-A51E-9943419AF176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9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22D07-AA0E-49AC-A67D-716E0B9A2417}" type="datetime1">
              <a:rPr lang="en-US" altLang="ko-KR" smtClean="0"/>
              <a:t>11/28/2018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4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B4FEA-D9E6-4C79-BB0A-1F3514D78268}" type="datetime1">
              <a:rPr lang="en-US" altLang="ko-KR"/>
              <a:pPr/>
              <a:t>11/28/2018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10AA-01AF-4B34-A7EF-59704AD95D4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24000" y="1398135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100" b="1" dirty="0" err="1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라즈베리파이를</a:t>
            </a:r>
            <a:r>
              <a:rPr lang="ko-KR" altLang="en-US" sz="41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 활용한</a:t>
            </a:r>
            <a:br>
              <a:rPr lang="en-US" altLang="ko-KR" sz="54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</a:br>
            <a:r>
              <a:rPr lang="ko-KR" altLang="en-US" sz="5400" b="1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스마</a:t>
            </a:r>
            <a:r>
              <a:rPr lang="ko-KR" altLang="en-US" sz="5400" b="1" i="0" spc="5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트 </a:t>
            </a:r>
            <a:r>
              <a:rPr lang="ko-KR" altLang="en-US" sz="5400" b="1" spc="5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선</a:t>
            </a:r>
            <a:r>
              <a:rPr lang="ko-KR" altLang="en-US" sz="5400" b="1" i="0" spc="5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풍기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8610600" y="4597681"/>
            <a:ext cx="2910203" cy="17243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400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17</a:t>
            </a:r>
            <a:r>
              <a:rPr lang="ko-KR" altLang="en-US" sz="2400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71</a:t>
            </a:r>
            <a:r>
              <a:rPr lang="en-US" altLang="ko-KR" sz="2400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164</a:t>
            </a:r>
            <a:r>
              <a:rPr lang="ko-KR" altLang="en-US" sz="2400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유혜진</a:t>
            </a:r>
          </a:p>
          <a:p>
            <a:pPr marL="0" lvl="0" indent="0">
              <a:buNone/>
            </a:pPr>
            <a:r>
              <a:rPr lang="ko-KR" altLang="en-US" sz="2400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ko-KR" altLang="en-US" sz="2400" b="0" i="0" spc="5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771105 박윤아</a:t>
            </a:r>
          </a:p>
          <a:p>
            <a:pPr marL="0" lvl="0" indent="0">
              <a:buNone/>
            </a:pPr>
            <a:r>
              <a:rPr lang="en-US" altLang="ko-KR" sz="2400" spc="5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ko-KR" altLang="en-US" sz="2400" b="0" i="0" spc="5" dirty="0">
                <a:solidFill>
                  <a:srgbClr val="FF0066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771199 이정민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BE2298-B454-4AA8-B431-B78AB2F99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178026"/>
            <a:ext cx="1088571" cy="1088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858" y="1924049"/>
            <a:ext cx="8824686" cy="3241676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/>
              </a:rPr>
              <a:t>사물인터넷 서비스 아이디어 주제</a:t>
            </a:r>
            <a:endParaRPr lang="en-US" altLang="ko-KR" b="1" dirty="0">
              <a:latin typeface="맑은 고딕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/>
              </a:rPr>
              <a:t>제품을 구상하게 된 배경</a:t>
            </a:r>
            <a:endParaRPr lang="en-US" altLang="ko-KR" b="1" dirty="0">
              <a:latin typeface="맑은 고딕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/>
              </a:rPr>
              <a:t>시스템 구성</a:t>
            </a:r>
            <a:endParaRPr lang="en-US" altLang="ko-KR" b="1" dirty="0">
              <a:latin typeface="맑은 고딕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/>
              </a:rPr>
              <a:t>주요 기능</a:t>
            </a:r>
            <a:endParaRPr lang="en-US" altLang="ko-KR" b="1" dirty="0">
              <a:latin typeface="맑은 고딕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맑은 고딕"/>
              </a:rPr>
              <a:t>기대 효과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dirty="0">
              <a:solidFill>
                <a:srgbClr val="FF0000"/>
              </a:solidFill>
              <a:latin typeface="맑은 고딕"/>
            </a:endParaRPr>
          </a:p>
          <a:p>
            <a:pPr lvl="1"/>
            <a:endParaRPr lang="ko-KR" altLang="en-US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/>
              <a:t>1.  </a:t>
            </a:r>
            <a:r>
              <a:rPr lang="ko-KR" altLang="en-US" dirty="0"/>
              <a:t>프로젝트 개요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BEC435D-2656-49E9-8E91-9819ED46A4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8717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  목차</a:t>
            </a:r>
          </a:p>
        </p:txBody>
      </p:sp>
    </p:spTree>
    <p:extLst>
      <p:ext uri="{BB962C8B-B14F-4D97-AF65-F5344CB8AC3E}">
        <p14:creationId xmlns:p14="http://schemas.microsoft.com/office/powerpoint/2010/main" val="429136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8532"/>
            <a:ext cx="12192000" cy="886732"/>
          </a:xfrm>
          <a:solidFill>
            <a:srgbClr val="FF0066"/>
          </a:solidFill>
        </p:spPr>
        <p:txBody>
          <a:bodyPr>
            <a:noAutofit/>
          </a:bodyPr>
          <a:lstStyle/>
          <a:p>
            <a:pPr lvl="0"/>
            <a:r>
              <a:rPr lang="en-US" altLang="ko-KR" sz="3200" b="1" dirty="0">
                <a:solidFill>
                  <a:schemeClr val="bg1"/>
                </a:solidFill>
              </a:rPr>
              <a:t>  </a:t>
            </a:r>
            <a:r>
              <a:rPr lang="ko-KR" altLang="en-US" sz="3200" b="1" dirty="0">
                <a:solidFill>
                  <a:schemeClr val="bg1"/>
                </a:solidFill>
              </a:rPr>
              <a:t>프로젝트 주제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34176" y="1057275"/>
            <a:ext cx="11277600" cy="5299075"/>
          </a:xfrm>
        </p:spPr>
        <p:txBody>
          <a:bodyPr>
            <a:normAutofit/>
          </a:bodyPr>
          <a:lstStyle/>
          <a:p>
            <a:pPr lvl="0"/>
            <a:r>
              <a:rPr lang="en-US" altLang="ko-KR" dirty="0"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b="1" dirty="0">
                <a:solidFill>
                  <a:srgbClr val="FF0066"/>
                </a:solidFill>
                <a:latin typeface="맑은 고딕"/>
              </a:rPr>
              <a:t>스마트 선풍기 </a:t>
            </a:r>
            <a:r>
              <a:rPr lang="ko-KR" altLang="en-US" dirty="0">
                <a:latin typeface="맑은 고딕"/>
              </a:rPr>
              <a:t>개요</a:t>
            </a:r>
          </a:p>
          <a:p>
            <a:pPr lvl="0">
              <a:buNone/>
            </a:pPr>
            <a:r>
              <a:rPr lang="ko-KR" altLang="en-US" sz="2000" dirty="0">
                <a:latin typeface="맑은 고딕"/>
              </a:rPr>
              <a:t> </a:t>
            </a:r>
            <a:r>
              <a:rPr lang="en-US" altLang="ko-KR" sz="2000" dirty="0">
                <a:latin typeface="맑은 고딕"/>
              </a:rPr>
              <a:t>   </a:t>
            </a:r>
            <a:r>
              <a:rPr lang="ko-KR" altLang="en-US" sz="2000" dirty="0">
                <a:latin typeface="맑은 고딕"/>
              </a:rPr>
              <a:t>1. </a:t>
            </a:r>
            <a:r>
              <a:rPr lang="en-US" altLang="ko-KR" sz="2000" dirty="0">
                <a:latin typeface="맑은 고딕"/>
                <a:ea typeface="맑은 고딕"/>
                <a:cs typeface="맑은 고딕"/>
              </a:rPr>
              <a:t>S</a:t>
            </a:r>
            <a:r>
              <a:rPr lang="ko-KR" altLang="ko-KR" sz="2000" dirty="0" err="1">
                <a:latin typeface="맑은 고딕"/>
              </a:rPr>
              <a:t>mart</a:t>
            </a:r>
            <a:r>
              <a:rPr lang="ko-KR" altLang="ko-KR" sz="2000" dirty="0">
                <a:latin typeface="맑은 고딕"/>
              </a:rPr>
              <a:t> </a:t>
            </a:r>
            <a:r>
              <a:rPr lang="ko-KR" altLang="en-US" sz="2000" dirty="0">
                <a:latin typeface="맑은 고딕"/>
              </a:rPr>
              <a:t>선</a:t>
            </a:r>
            <a:r>
              <a:rPr lang="ko-KR" altLang="ko-KR" sz="2000" dirty="0">
                <a:latin typeface="맑은 고딕"/>
              </a:rPr>
              <a:t>풍기는 </a:t>
            </a:r>
            <a:r>
              <a:rPr lang="ko-KR" altLang="en-US" sz="2000" dirty="0">
                <a:latin typeface="맑은 고딕"/>
              </a:rPr>
              <a:t>내</a:t>
            </a:r>
            <a:r>
              <a:rPr lang="ko-KR" altLang="ko-KR" sz="2000" dirty="0">
                <a:latin typeface="맑은 고딕"/>
              </a:rPr>
              <a:t>부의 온도를 감지하여 그에 알맞은 세기로 작</a:t>
            </a:r>
            <a:r>
              <a:rPr lang="ko-KR" altLang="en-US" sz="2000" dirty="0">
                <a:latin typeface="맑은 고딕"/>
              </a:rPr>
              <a:t>동한</a:t>
            </a:r>
            <a:r>
              <a:rPr lang="ko-KR" altLang="ko-KR" sz="2000" dirty="0">
                <a:latin typeface="맑은 고딕"/>
              </a:rPr>
              <a:t>다. </a:t>
            </a:r>
          </a:p>
          <a:p>
            <a:pPr lvl="0">
              <a:buNone/>
            </a:pPr>
            <a:r>
              <a:rPr lang="ko-KR" altLang="en-US" sz="2000" dirty="0">
                <a:latin typeface="맑은 고딕"/>
              </a:rPr>
              <a:t>    2. </a:t>
            </a:r>
            <a:r>
              <a:rPr lang="ko-KR" altLang="ko-KR" sz="2000" dirty="0">
                <a:latin typeface="맑은 고딕"/>
              </a:rPr>
              <a:t>블루투스로 바퀴를 제어하여 스마트폰으로 위치를 조종할 수 있다. </a:t>
            </a:r>
          </a:p>
          <a:p>
            <a:pPr lvl="0">
              <a:buNone/>
            </a:pPr>
            <a:r>
              <a:rPr lang="ko-KR" altLang="en-US" sz="2000" dirty="0">
                <a:latin typeface="맑은 고딕"/>
              </a:rPr>
              <a:t>    3. </a:t>
            </a:r>
            <a:r>
              <a:rPr lang="ko-KR" altLang="ko-KR" sz="2000" dirty="0" err="1">
                <a:latin typeface="맑은 고딕"/>
              </a:rPr>
              <a:t>LCD에</a:t>
            </a:r>
            <a:r>
              <a:rPr lang="ko-KR" altLang="ko-KR" sz="2000" dirty="0">
                <a:latin typeface="맑은 고딕"/>
              </a:rPr>
              <a:t> 현재의 온도를 출력하며 </a:t>
            </a:r>
            <a:r>
              <a:rPr lang="ko-KR" altLang="ko-KR" sz="2000" dirty="0" err="1">
                <a:latin typeface="맑은 고딕"/>
              </a:rPr>
              <a:t>LED로</a:t>
            </a:r>
            <a:r>
              <a:rPr lang="ko-KR" altLang="ko-KR" sz="2000" dirty="0">
                <a:latin typeface="맑은 고딕"/>
              </a:rPr>
              <a:t> 작동하고 있는 바람의 세기를 출력한다.</a:t>
            </a:r>
            <a:endParaRPr lang="en-US" altLang="ko-KR" sz="2000" dirty="0">
              <a:latin typeface="맑은 고딕"/>
            </a:endParaRPr>
          </a:p>
          <a:p>
            <a:pPr lvl="0">
              <a:buNone/>
            </a:pPr>
            <a:r>
              <a:rPr lang="en-US" altLang="ko-KR" sz="2000" dirty="0">
                <a:latin typeface="맑은 고딕"/>
              </a:rPr>
              <a:t>    4. </a:t>
            </a:r>
            <a:r>
              <a:rPr lang="en-US" altLang="ko-KR" sz="2000" dirty="0" err="1">
                <a:latin typeface="맑은 고딕"/>
              </a:rPr>
              <a:t>WiFi</a:t>
            </a:r>
            <a:r>
              <a:rPr lang="ko-KR" altLang="en-US" sz="2000" dirty="0">
                <a:latin typeface="맑은 고딕"/>
              </a:rPr>
              <a:t>와 스마트폰을 활용하여 외부에서도 원격 조종이 가능하도록 한다</a:t>
            </a:r>
            <a:r>
              <a:rPr lang="en-US" altLang="ko-KR" sz="2000" dirty="0">
                <a:latin typeface="맑은 고딕"/>
              </a:rPr>
              <a:t>.</a:t>
            </a:r>
            <a:endParaRPr lang="ko-KR" altLang="ko-KR" sz="2000" dirty="0">
              <a:latin typeface="맑은 고딕"/>
            </a:endParaRPr>
          </a:p>
          <a:p>
            <a:pPr lvl="0">
              <a:buNone/>
            </a:pPr>
            <a:endParaRPr lang="ko-KR" altLang="en-US" dirty="0">
              <a:latin typeface="휴먼명조"/>
              <a:ea typeface="휴먼명조"/>
            </a:endParaRPr>
          </a:p>
          <a:p>
            <a:pPr lvl="0"/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pPr lvl="0"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346371" y="3429000"/>
            <a:ext cx="3004457" cy="2809962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4">
            <a:alphaModFix/>
            <a:lum/>
          </a:blip>
          <a:srcRect l="13920" r="14018"/>
          <a:stretch/>
        </p:blipFill>
        <p:spPr>
          <a:xfrm>
            <a:off x="2656114" y="3421547"/>
            <a:ext cx="3189516" cy="2817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0" y="1558924"/>
            <a:ext cx="11277599" cy="5299076"/>
          </a:xfrm>
        </p:spPr>
        <p:txBody>
          <a:bodyPr>
            <a:normAutofit/>
          </a:bodyPr>
          <a:lstStyle/>
          <a:p>
            <a:pPr lvl="0"/>
            <a:r>
              <a:rPr lang="en-US" altLang="ko-KR" dirty="0"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b="1" dirty="0">
                <a:solidFill>
                  <a:srgbClr val="FF0066"/>
                </a:solidFill>
                <a:latin typeface="맑은 고딕"/>
              </a:rPr>
              <a:t>스마트 선풍기 </a:t>
            </a:r>
            <a:r>
              <a:rPr lang="ko-KR" altLang="en-US" dirty="0">
                <a:latin typeface="맑은 고딕"/>
              </a:rPr>
              <a:t>제안 배경</a:t>
            </a:r>
          </a:p>
          <a:p>
            <a:pPr lvl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         </a:t>
            </a:r>
            <a:r>
              <a:rPr lang="en-US" altLang="ko-KR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강약세기를 수동으로 제어해야 했다</a:t>
            </a:r>
            <a:r>
              <a:rPr lang="en-US" altLang="ko-KR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           </a:t>
            </a:r>
            <a:r>
              <a:rPr lang="ko-KR" altLang="en-US" sz="1800" b="1" dirty="0">
                <a:solidFill>
                  <a:schemeClr val="tx1"/>
                </a:solidFill>
                <a:latin typeface="맑은 고딕"/>
              </a:rPr>
              <a:t>-&gt; 온도를 감지하여 그에 알맞은 세기로 알아서 강약세기 조절하여 </a:t>
            </a:r>
            <a:r>
              <a:rPr lang="en-US" altLang="ko-KR" sz="18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LED</a:t>
            </a:r>
            <a:r>
              <a:rPr lang="ko-KR" altLang="en-US" sz="1800" b="1" dirty="0">
                <a:solidFill>
                  <a:schemeClr val="tx1"/>
                </a:solidFill>
                <a:latin typeface="맑은 고딕"/>
              </a:rPr>
              <a:t>를 통해 </a:t>
            </a:r>
          </a:p>
          <a:p>
            <a:pPr lvl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tx1"/>
                </a:solidFill>
                <a:latin typeface="맑은 고딕"/>
              </a:rPr>
              <a:t>               현재의 세기를 알 수 있다.</a:t>
            </a:r>
          </a:p>
          <a:p>
            <a:pPr lvl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        </a:t>
            </a:r>
            <a:r>
              <a:rPr lang="en-US" altLang="ko-KR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  </a:t>
            </a:r>
            <a:r>
              <a:rPr lang="ko-KR" altLang="en-US" sz="1800" dirty="0">
                <a:latin typeface="맑은 고딕"/>
              </a:rPr>
              <a:t>위치 제어가 불가능했다</a:t>
            </a:r>
            <a:r>
              <a:rPr lang="en-US" altLang="ko-KR" sz="1800" dirty="0">
                <a:latin typeface="맑은 고딕"/>
              </a:rPr>
              <a:t>.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 </a:t>
            </a:r>
          </a:p>
          <a:p>
            <a:pPr lvl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            </a:t>
            </a:r>
            <a:r>
              <a:rPr lang="ko-KR" altLang="en-US" sz="1800" b="1" dirty="0">
                <a:solidFill>
                  <a:schemeClr val="tx1"/>
                </a:solidFill>
                <a:latin typeface="맑은 고딕"/>
              </a:rPr>
              <a:t>-&gt; 스마트폰을 이용해서 블루투스 통신을 통해 원하는 위치로 선풍기를 이동시킬 수 있다.</a:t>
            </a:r>
            <a:endParaRPr lang="en-US" altLang="ko-KR" sz="1800" b="1" dirty="0">
              <a:solidFill>
                <a:schemeClr val="tx1"/>
              </a:solidFill>
              <a:latin typeface="맑은 고딕"/>
            </a:endParaRPr>
          </a:p>
          <a:p>
            <a:pPr lvl="0">
              <a:lnSpc>
                <a:spcPct val="150000"/>
              </a:lnSpc>
              <a:buNone/>
            </a:pPr>
            <a:r>
              <a:rPr lang="en-US" altLang="ko-KR" sz="1800" dirty="0">
                <a:latin typeface="맑은 고딕"/>
              </a:rPr>
              <a:t>        -  </a:t>
            </a:r>
            <a:r>
              <a:rPr lang="ko-KR" altLang="en-US" sz="1800" dirty="0">
                <a:latin typeface="맑은 고딕"/>
              </a:rPr>
              <a:t>외부에서는 전원의 </a:t>
            </a:r>
            <a:r>
              <a:rPr lang="en-US" altLang="ko-KR" sz="1800" dirty="0">
                <a:latin typeface="맑은 고딕"/>
              </a:rPr>
              <a:t>on/off </a:t>
            </a:r>
            <a:r>
              <a:rPr lang="ko-KR" altLang="en-US" sz="1800" dirty="0">
                <a:latin typeface="맑은 고딕"/>
              </a:rPr>
              <a:t>를 조작할 수 없었다</a:t>
            </a:r>
            <a:r>
              <a:rPr lang="en-US" altLang="ko-KR" sz="1800" dirty="0">
                <a:latin typeface="맑은 고딕"/>
              </a:rPr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800" b="1" dirty="0">
                <a:latin typeface="맑은 고딕"/>
              </a:rPr>
              <a:t>              -&gt; 스마트폰을 이용해서 외부에서 원격 조종할 수 있다</a:t>
            </a:r>
            <a:r>
              <a:rPr lang="en-US" altLang="ko-KR" sz="1800" b="1" dirty="0">
                <a:latin typeface="맑은 고딕"/>
              </a:rPr>
              <a:t>.</a:t>
            </a:r>
            <a:endParaRPr lang="ko-KR" altLang="en-US" sz="1800" b="1" dirty="0">
              <a:solidFill>
                <a:schemeClr val="tx1"/>
              </a:solidFill>
              <a:latin typeface="맑은 고딕"/>
            </a:endParaRPr>
          </a:p>
          <a:p>
            <a:pPr lvl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FF0000"/>
                </a:solidFill>
                <a:latin typeface="맑은 고딕"/>
              </a:rPr>
              <a:t> 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dirty="0">
              <a:solidFill>
                <a:srgbClr val="FF0000"/>
              </a:solidFill>
              <a:latin typeface="맑은 고딕"/>
            </a:endParaRPr>
          </a:p>
          <a:p>
            <a:pPr lvl="1"/>
            <a:endParaRPr lang="ko-KR" altLang="en-US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/>
              <a:t>1.  </a:t>
            </a:r>
            <a:r>
              <a:rPr lang="ko-KR" altLang="en-US" dirty="0"/>
              <a:t>프로젝트 개요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BEC435D-2656-49E9-8E91-9819ED46A4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8717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 </a:t>
            </a:r>
            <a:r>
              <a:rPr lang="ko-KR" altLang="en-US" dirty="0"/>
              <a:t>제품을 구상하게 된 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ABEFCD-7CDE-4095-8E58-D9E0BCACB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544271"/>
            <a:ext cx="7727950" cy="29083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EC5F-EB02-4422-947A-1C514BF0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81717BF-618E-49FE-8C1D-2577CA10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111ëë§ í­ì¼ìâ¦7ì ê°ì ì í `ì­ëê¸` ë¶í°">
            <a:extLst>
              <a:ext uri="{FF2B5EF4-FFF2-40B4-BE49-F238E27FC236}">
                <a16:creationId xmlns:a16="http://schemas.microsoft.com/office/drawing/2014/main" id="{F31D0171-7711-4823-8BBA-35F7C0E5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6" y="1753424"/>
            <a:ext cx="3268104" cy="290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AF457-DA1D-4C15-9819-3136E816E39A}"/>
              </a:ext>
            </a:extLst>
          </p:cNvPr>
          <p:cNvSpPr txBox="1"/>
          <p:nvPr/>
        </p:nvSpPr>
        <p:spPr>
          <a:xfrm>
            <a:off x="2467428" y="4926335"/>
            <a:ext cx="8236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/>
              <a:t>올 여름 극심한 더위를 겪어</a:t>
            </a:r>
            <a:r>
              <a:rPr lang="en-US" altLang="ko-KR" sz="2400" dirty="0"/>
              <a:t>,</a:t>
            </a:r>
            <a:r>
              <a:rPr lang="ko-KR" altLang="en-US" sz="2400" dirty="0"/>
              <a:t> 삶의 질을 개선하고자 </a:t>
            </a:r>
            <a:endParaRPr lang="en-US" altLang="ko-KR" sz="2400" dirty="0"/>
          </a:p>
          <a:p>
            <a:r>
              <a:rPr lang="ko-KR" altLang="en-US" sz="2400" dirty="0"/>
              <a:t>우리가 개발할 수 있는</a:t>
            </a:r>
            <a:r>
              <a:rPr lang="en-US" altLang="ko-KR" sz="2400" dirty="0"/>
              <a:t> </a:t>
            </a:r>
            <a:r>
              <a:rPr lang="ko-KR" altLang="en-US" sz="2400" dirty="0"/>
              <a:t>저가형의 발명품을 고안했다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1163BAE-D73F-4004-BC46-6C963C23C2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8717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 </a:t>
            </a:r>
            <a:r>
              <a:rPr lang="ko-KR" altLang="en-US" dirty="0"/>
              <a:t>제품을 구상하게 된 배경</a:t>
            </a:r>
          </a:p>
        </p:txBody>
      </p:sp>
    </p:spTree>
    <p:extLst>
      <p:ext uri="{BB962C8B-B14F-4D97-AF65-F5344CB8AC3E}">
        <p14:creationId xmlns:p14="http://schemas.microsoft.com/office/powerpoint/2010/main" val="45759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15814"/>
            <a:ext cx="11277599" cy="5299076"/>
          </a:xfrm>
        </p:spPr>
        <p:txBody>
          <a:bodyPr>
            <a:normAutofit/>
          </a:bodyPr>
          <a:lstStyle/>
          <a:p>
            <a:pPr lvl="0"/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/>
              <a:pPr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/>
              <a:t>3.  </a:t>
            </a:r>
            <a:r>
              <a:rPr lang="ko-KR" altLang="en-US" dirty="0">
                <a:solidFill>
                  <a:srgbClr val="FF0000"/>
                </a:solidFill>
              </a:rPr>
              <a:t>스마트 선풍기</a:t>
            </a:r>
            <a:r>
              <a:rPr lang="ko-KR" altLang="en-US" dirty="0"/>
              <a:t> 시스템 구성</a:t>
            </a:r>
          </a:p>
        </p:txBody>
      </p:sp>
      <p:pic>
        <p:nvPicPr>
          <p:cNvPr id="11" name="그림 10"/>
          <p:cNvPicPr/>
          <p:nvPr/>
        </p:nvPicPr>
        <p:blipFill rotWithShape="1">
          <a:blip r:embed="rId3">
            <a:alphaModFix/>
            <a:lum/>
          </a:blip>
          <a:srcRect l="30660" t="26210" r="30660" b="42020"/>
          <a:stretch>
            <a:fillRect/>
          </a:stretch>
        </p:blipFill>
        <p:spPr>
          <a:xfrm>
            <a:off x="777811" y="4458338"/>
            <a:ext cx="2088896" cy="92887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197281" y="2856248"/>
            <a:ext cx="1352016" cy="1508923"/>
          </a:xfrm>
          <a:prstGeom prst="rect">
            <a:avLst/>
          </a:prstGeom>
        </p:spPr>
      </p:pic>
      <p:pic>
        <p:nvPicPr>
          <p:cNvPr id="13" name="그림 9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4572000" y="1471482"/>
            <a:ext cx="2871619" cy="2274108"/>
          </a:xfrm>
          <a:prstGeom prst="rect">
            <a:avLst/>
          </a:prstGeom>
        </p:spPr>
      </p:pic>
      <p:sp>
        <p:nvSpPr>
          <p:cNvPr id="18" name="휘어진 화살표 17"/>
          <p:cNvSpPr/>
          <p:nvPr/>
        </p:nvSpPr>
        <p:spPr>
          <a:xfrm>
            <a:off x="2707131" y="2630832"/>
            <a:ext cx="2211683" cy="1266367"/>
          </a:xfrm>
          <a:prstGeom prst="swooshArrow">
            <a:avLst>
              <a:gd name="adj1" fmla="val 25000"/>
              <a:gd name="adj2" fmla="val 1666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직사각형 18"/>
          <p:cNvSpPr txBox="1"/>
          <p:nvPr/>
        </p:nvSpPr>
        <p:spPr>
          <a:xfrm rot="20329938">
            <a:off x="2837618" y="3426044"/>
            <a:ext cx="1739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블루투스</a:t>
            </a:r>
            <a:r>
              <a:rPr lang="en-US" altLang="ko-KR" b="1" dirty="0"/>
              <a:t>,  </a:t>
            </a:r>
            <a:r>
              <a:rPr lang="en-US" altLang="ko-KR" b="1" dirty="0" err="1"/>
              <a:t>WiFi</a:t>
            </a:r>
            <a:r>
              <a:rPr lang="ko-KR" altLang="en-US" b="1" dirty="0"/>
              <a:t> </a:t>
            </a:r>
          </a:p>
        </p:txBody>
      </p:sp>
      <p:sp>
        <p:nvSpPr>
          <p:cNvPr id="23" name="직사각형 22"/>
          <p:cNvSpPr txBox="1"/>
          <p:nvPr/>
        </p:nvSpPr>
        <p:spPr>
          <a:xfrm rot="482014">
            <a:off x="7629908" y="2520751"/>
            <a:ext cx="1195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연결</a:t>
            </a:r>
          </a:p>
        </p:txBody>
      </p:sp>
      <p:pic>
        <p:nvPicPr>
          <p:cNvPr id="24" name="그림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8552929" y="2060076"/>
            <a:ext cx="2844867" cy="2532732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7133633" y="2808631"/>
            <a:ext cx="1623090" cy="267542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516814" y="4556918"/>
            <a:ext cx="1486107" cy="1543265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029306" y="4589910"/>
            <a:ext cx="1883682" cy="1673477"/>
          </a:xfrm>
          <a:prstGeom prst="rect">
            <a:avLst/>
          </a:prstGeom>
        </p:spPr>
      </p:pic>
      <p:pic>
        <p:nvPicPr>
          <p:cNvPr id="27" name="그림 26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6831599" y="5008676"/>
            <a:ext cx="1730392" cy="1049979"/>
          </a:xfrm>
          <a:prstGeom prst="rect">
            <a:avLst/>
          </a:prstGeom>
        </p:spPr>
      </p:pic>
      <p:sp>
        <p:nvSpPr>
          <p:cNvPr id="29" name="휘어진 화살표 28"/>
          <p:cNvSpPr/>
          <p:nvPr/>
        </p:nvSpPr>
        <p:spPr>
          <a:xfrm rot="9972275">
            <a:off x="8192470" y="4247469"/>
            <a:ext cx="2137370" cy="1377982"/>
          </a:xfrm>
          <a:prstGeom prst="swooshArrow">
            <a:avLst>
              <a:gd name="adj1" fmla="val 25000"/>
              <a:gd name="adj2" fmla="val 1666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직사각형 29"/>
          <p:cNvSpPr txBox="1"/>
          <p:nvPr/>
        </p:nvSpPr>
        <p:spPr>
          <a:xfrm>
            <a:off x="9600804" y="4922777"/>
            <a:ext cx="155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출력</a:t>
            </a:r>
          </a:p>
        </p:txBody>
      </p:sp>
      <p:sp>
        <p:nvSpPr>
          <p:cNvPr id="31" name="직사각형 30"/>
          <p:cNvSpPr txBox="1"/>
          <p:nvPr/>
        </p:nvSpPr>
        <p:spPr>
          <a:xfrm>
            <a:off x="3875399" y="6189144"/>
            <a:ext cx="696601" cy="36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32" name="직사각형 31"/>
          <p:cNvSpPr txBox="1"/>
          <p:nvPr/>
        </p:nvSpPr>
        <p:spPr>
          <a:xfrm>
            <a:off x="5275537" y="6135636"/>
            <a:ext cx="998824" cy="358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LED ON</a:t>
            </a:r>
          </a:p>
        </p:txBody>
      </p:sp>
      <p:sp>
        <p:nvSpPr>
          <p:cNvPr id="33" name="직사각형 32"/>
          <p:cNvSpPr txBox="1"/>
          <p:nvPr/>
        </p:nvSpPr>
        <p:spPr>
          <a:xfrm>
            <a:off x="7130495" y="6028619"/>
            <a:ext cx="1462565" cy="36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LCD</a:t>
            </a:r>
            <a:r>
              <a:rPr lang="ko-KR" altLang="en-US"/>
              <a:t>출력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D1A6E56-8416-4B43-865F-F257827836C1}"/>
              </a:ext>
            </a:extLst>
          </p:cNvPr>
          <p:cNvSpPr txBox="1">
            <a:spLocks/>
          </p:cNvSpPr>
          <p:nvPr/>
        </p:nvSpPr>
        <p:spPr>
          <a:xfrm>
            <a:off x="0" y="-27417"/>
            <a:ext cx="12192000" cy="923263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 </a:t>
            </a:r>
            <a:r>
              <a:rPr lang="ko-KR" altLang="en-US" dirty="0"/>
              <a:t>스마트 선풍기 시스템 구성</a:t>
            </a:r>
          </a:p>
        </p:txBody>
      </p:sp>
      <p:pic>
        <p:nvPicPr>
          <p:cNvPr id="2050" name="Picture 2" descr="wifiì ëí ì´ë¯¸ì§ ê²ìê²°ê³¼">
            <a:extLst>
              <a:ext uri="{FF2B5EF4-FFF2-40B4-BE49-F238E27FC236}">
                <a16:creationId xmlns:a16="http://schemas.microsoft.com/office/drawing/2014/main" id="{65D7438C-0DF9-43F7-9201-4405C2F6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4" y="1099058"/>
            <a:ext cx="2211683" cy="165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885" y="1520824"/>
            <a:ext cx="8084458" cy="454252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ko-KR" altLang="en-US" sz="4000" b="1" dirty="0">
                <a:latin typeface="맑은 고딕"/>
              </a:rPr>
              <a:t> 블루투스 모듈</a:t>
            </a:r>
          </a:p>
          <a:p>
            <a:pPr lvl="1"/>
            <a:r>
              <a:rPr lang="ko-KR" altLang="en-US" sz="3100" dirty="0">
                <a:solidFill>
                  <a:schemeClr val="tx1"/>
                </a:solidFill>
                <a:latin typeface="맑은 고딕"/>
              </a:rPr>
              <a:t>블루투스를 통해 통신 가능한 센서</a:t>
            </a:r>
            <a:endParaRPr lang="en-US" altLang="ko-KR" sz="3100" dirty="0">
              <a:solidFill>
                <a:schemeClr val="tx1"/>
              </a:solidFill>
              <a:latin typeface="맑은 고딕"/>
            </a:endParaRPr>
          </a:p>
          <a:p>
            <a:pPr lvl="1"/>
            <a:endParaRPr lang="ko-KR" altLang="en-US" sz="2200" dirty="0">
              <a:solidFill>
                <a:schemeClr val="tx1"/>
              </a:solidFill>
              <a:latin typeface="맑은 고딕"/>
            </a:endParaRPr>
          </a:p>
          <a:p>
            <a:pPr lvl="0"/>
            <a:r>
              <a:rPr lang="ko-KR" altLang="en-US" sz="4000" b="1" i="0" spc="5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4000" b="1" i="0" spc="5" dirty="0" err="1">
                <a:solidFill>
                  <a:schemeClr val="tx1"/>
                </a:solidFill>
                <a:latin typeface="맑은 고딕"/>
              </a:rPr>
              <a:t>온습도</a:t>
            </a:r>
            <a:r>
              <a:rPr lang="ko-KR" altLang="en-US" sz="4000" b="1" i="0" spc="5" dirty="0">
                <a:solidFill>
                  <a:schemeClr val="tx1"/>
                </a:solidFill>
                <a:latin typeface="맑은 고딕"/>
              </a:rPr>
              <a:t> 센서 </a:t>
            </a:r>
          </a:p>
          <a:p>
            <a:pPr lvl="1"/>
            <a:r>
              <a:rPr lang="ko-KR" altLang="en-US" sz="3100" dirty="0">
                <a:solidFill>
                  <a:schemeClr val="tx1"/>
                </a:solidFill>
                <a:latin typeface="맑은 고딕"/>
              </a:rPr>
              <a:t>온도와 습도를 동시에 측정 가능한 센서</a:t>
            </a:r>
            <a:endParaRPr lang="en-US" altLang="ko-KR" sz="3100" dirty="0">
              <a:solidFill>
                <a:schemeClr val="tx1"/>
              </a:solidFill>
              <a:latin typeface="맑은 고딕"/>
            </a:endParaRPr>
          </a:p>
          <a:p>
            <a:pPr lvl="1"/>
            <a:endParaRPr lang="ko-KR" altLang="en-US" sz="2200" dirty="0">
              <a:solidFill>
                <a:schemeClr val="tx1"/>
              </a:solidFill>
              <a:latin typeface="맑은 고딕"/>
            </a:endParaRPr>
          </a:p>
          <a:p>
            <a:pPr lvl="0"/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DC</a:t>
            </a:r>
            <a:r>
              <a:rPr lang="ko-KR" altLang="en-US" sz="4000" b="1" dirty="0">
                <a:solidFill>
                  <a:schemeClr val="tx1"/>
                </a:solidFill>
                <a:latin typeface="맑은 고딕"/>
              </a:rPr>
              <a:t> 모터</a:t>
            </a:r>
          </a:p>
          <a:p>
            <a:pPr lvl="1"/>
            <a:r>
              <a:rPr lang="ko-KR" altLang="en-US" sz="3100" dirty="0">
                <a:solidFill>
                  <a:schemeClr val="tx1"/>
                </a:solidFill>
                <a:latin typeface="맑은 고딕"/>
              </a:rPr>
              <a:t>전류방향에 따라 회전방향이 결정되는 모터</a:t>
            </a:r>
            <a:endParaRPr lang="en-US" altLang="ko-KR" sz="3100" dirty="0">
              <a:solidFill>
                <a:schemeClr val="tx1"/>
              </a:solidFill>
              <a:latin typeface="맑은 고딕"/>
            </a:endParaRPr>
          </a:p>
          <a:p>
            <a:pPr lvl="1"/>
            <a:endParaRPr lang="ko-KR" altLang="en-US" sz="2200" dirty="0">
              <a:solidFill>
                <a:schemeClr val="tx1"/>
              </a:solidFill>
              <a:latin typeface="맑은 고딕"/>
            </a:endParaRPr>
          </a:p>
          <a:p>
            <a:pPr lvl="0"/>
            <a:r>
              <a:rPr lang="ko-KR" altLang="en-US" sz="4000" b="1" dirty="0">
                <a:solidFill>
                  <a:schemeClr val="tx1"/>
                </a:solidFill>
                <a:latin typeface="맑은 고딕"/>
              </a:rPr>
              <a:t> 모터 드라이버</a:t>
            </a:r>
          </a:p>
          <a:p>
            <a:pPr lvl="1"/>
            <a:r>
              <a:rPr lang="ko-KR" altLang="en-US" sz="3100" dirty="0">
                <a:solidFill>
                  <a:schemeClr val="tx1"/>
                </a:solidFill>
                <a:latin typeface="맑은 고딕"/>
              </a:rPr>
              <a:t>2개의 </a:t>
            </a:r>
            <a:r>
              <a:rPr lang="en-US" altLang="ko-KR" sz="31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DC</a:t>
            </a:r>
            <a:r>
              <a:rPr lang="ko-KR" altLang="en-US" sz="3100" dirty="0">
                <a:solidFill>
                  <a:schemeClr val="tx1"/>
                </a:solidFill>
                <a:latin typeface="맑은 고딕"/>
              </a:rPr>
              <a:t>모터를 제어 할 수 있는 드라이버</a:t>
            </a:r>
          </a:p>
          <a:p>
            <a:pPr lvl="1"/>
            <a:r>
              <a:rPr lang="en-US" altLang="ko-KR" sz="31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DC</a:t>
            </a:r>
            <a:r>
              <a:rPr lang="ko-KR" altLang="en-US" sz="3100" dirty="0">
                <a:solidFill>
                  <a:schemeClr val="tx1"/>
                </a:solidFill>
                <a:latin typeface="맑은 고딕"/>
              </a:rPr>
              <a:t>모터를 정/역회전 제어할 때 필요한 부품들이 내장되어 있음.</a:t>
            </a:r>
          </a:p>
          <a:p>
            <a:pPr lvl="0">
              <a:buNone/>
            </a:pPr>
            <a:r>
              <a:rPr lang="ko-KR" altLang="en-US" sz="1904" b="0" i="0" spc="5" dirty="0">
                <a:solidFill>
                  <a:schemeClr val="tx1"/>
                </a:solidFill>
                <a:latin typeface="맑은 고딕"/>
              </a:rPr>
              <a:t>  </a:t>
            </a:r>
          </a:p>
          <a:p>
            <a:pPr lvl="0">
              <a:buNone/>
            </a:pPr>
            <a:endParaRPr lang="ko-KR" altLang="en-US" sz="1904" b="0" i="0" spc="5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904" dirty="0">
              <a:latin typeface="+mn-ea"/>
            </a:endParaRPr>
          </a:p>
          <a:p>
            <a:pPr lvl="1"/>
            <a:endParaRPr lang="ko-KR" altLang="en-US" sz="1904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/>
              <a:t>4.  </a:t>
            </a:r>
            <a:r>
              <a:rPr lang="ko-KR" altLang="en-US" dirty="0">
                <a:solidFill>
                  <a:srgbClr val="FF0000"/>
                </a:solidFill>
              </a:rPr>
              <a:t>스마트 선풍기 </a:t>
            </a:r>
            <a:r>
              <a:rPr lang="ko-KR" altLang="en-US" dirty="0"/>
              <a:t>주요 기능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764EE80-BEFE-4940-9F1E-3742644EE1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449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 </a:t>
            </a:r>
            <a:r>
              <a:rPr lang="ko-KR" altLang="en-US" dirty="0"/>
              <a:t>스마트 선풍기 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D1A5A-DEF4-4EC3-A567-47A70FD7B873}"/>
              </a:ext>
            </a:extLst>
          </p:cNvPr>
          <p:cNvSpPr txBox="1"/>
          <p:nvPr/>
        </p:nvSpPr>
        <p:spPr>
          <a:xfrm>
            <a:off x="6393542" y="1520824"/>
            <a:ext cx="5094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맑은 고딕"/>
                <a:ea typeface="맑은 고딕"/>
                <a:cs typeface="맑은 고딕"/>
              </a:rPr>
              <a:t>LCD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700" dirty="0">
                <a:latin typeface="맑은 고딕"/>
              </a:rPr>
              <a:t>액정에 현재의 온도를 출력함</a:t>
            </a:r>
            <a:r>
              <a:rPr lang="en-US" altLang="ko-KR" sz="1700" dirty="0">
                <a:latin typeface="맑은 고딕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latin typeface="맑은 고딕"/>
            </a:endParaRP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맑은 고딕"/>
                <a:ea typeface="맑은 고딕"/>
                <a:cs typeface="맑은 고딕"/>
              </a:rPr>
              <a:t>3</a:t>
            </a:r>
            <a:r>
              <a:rPr lang="ko-KR" altLang="en-US" sz="2200" b="1" dirty="0">
                <a:latin typeface="맑은 고딕"/>
                <a:ea typeface="맑은 고딕"/>
                <a:cs typeface="맑은 고딕"/>
              </a:rPr>
              <a:t>색 </a:t>
            </a:r>
            <a:r>
              <a:rPr lang="en-US" altLang="ko-KR" sz="2200" b="1" dirty="0">
                <a:latin typeface="맑은 고딕"/>
                <a:ea typeface="맑은 고딕"/>
                <a:cs typeface="맑은 고딕"/>
              </a:rPr>
              <a:t>LED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>
                <a:latin typeface="맑은 고딕"/>
              </a:rPr>
              <a:t>빨, 초, 파 3가지 색을 나타내어 작동중인</a:t>
            </a:r>
            <a:endParaRPr lang="en-US" altLang="ko-KR" sz="1700" dirty="0">
              <a:latin typeface="맑은 고딕"/>
            </a:endParaRPr>
          </a:p>
          <a:p>
            <a:pPr lvl="1"/>
            <a:r>
              <a:rPr lang="en-US" altLang="ko-KR" sz="1700" dirty="0">
                <a:latin typeface="맑은 고딕"/>
              </a:rPr>
              <a:t>     </a:t>
            </a:r>
            <a:r>
              <a:rPr lang="ko-KR" altLang="en-US" sz="1700" dirty="0">
                <a:latin typeface="맑은 고딕"/>
              </a:rPr>
              <a:t>바람의 세기를 출력함</a:t>
            </a:r>
            <a:r>
              <a:rPr lang="en-US" altLang="ko-KR" sz="1700" dirty="0">
                <a:latin typeface="맑은 고딕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latin typeface="맑은 고딕"/>
            </a:endParaRP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altLang="ko-KR" sz="2200" b="1" dirty="0" err="1">
                <a:latin typeface="맑은 고딕"/>
                <a:ea typeface="맑은 고딕"/>
                <a:cs typeface="맑은 고딕"/>
              </a:rPr>
              <a:t>WiFi</a:t>
            </a:r>
            <a:endParaRPr lang="en-US" altLang="ko-KR" sz="2200" b="1" dirty="0">
              <a:latin typeface="맑은 고딕"/>
              <a:ea typeface="맑은 고딕"/>
              <a:cs typeface="맑은 고딕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700" dirty="0" err="1">
                <a:latin typeface="맑은 고딕"/>
              </a:rPr>
              <a:t>WiFi</a:t>
            </a:r>
            <a:r>
              <a:rPr lang="ko-KR" altLang="en-US" sz="1700" dirty="0">
                <a:latin typeface="맑은 고딕"/>
              </a:rPr>
              <a:t>를 통해 전원 </a:t>
            </a:r>
            <a:r>
              <a:rPr lang="en-US" altLang="ko-KR" sz="1700" dirty="0">
                <a:latin typeface="맑은 고딕"/>
              </a:rPr>
              <a:t>on/off</a:t>
            </a:r>
            <a:r>
              <a:rPr lang="ko-KR" altLang="en-US" sz="1700" dirty="0">
                <a:latin typeface="맑은 고딕"/>
              </a:rPr>
              <a:t>를 제어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200" dirty="0">
              <a:latin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9D293D-E5FB-498D-AE0B-A656E9467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381389"/>
            <a:ext cx="614469" cy="614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5560E-851A-4797-B6F0-8B4DD8A0D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2411430"/>
            <a:ext cx="614469" cy="6144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197FC-75D2-4F9C-9F63-6ED9F5277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3441471"/>
            <a:ext cx="614469" cy="6144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186DF6-BF94-40CD-A342-DB1D6F815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4471512"/>
            <a:ext cx="614469" cy="6144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C780DF-5E89-49E8-9FB7-F44FE6055E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22" y="1387359"/>
            <a:ext cx="614469" cy="6144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864783-4FEE-4E54-94A7-57D034FF9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22" y="2326921"/>
            <a:ext cx="614469" cy="6144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B6C508-FE75-45B4-A73C-0982917E1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21" y="3883981"/>
            <a:ext cx="614469" cy="614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/>
              <a:t>4.  </a:t>
            </a:r>
            <a:r>
              <a:rPr lang="ko-KR" altLang="en-US" dirty="0">
                <a:solidFill>
                  <a:srgbClr val="FF0000"/>
                </a:solidFill>
              </a:rPr>
              <a:t>스마트 선풍기 </a:t>
            </a:r>
            <a:r>
              <a:rPr lang="ko-KR" altLang="en-US" dirty="0"/>
              <a:t>주요 기능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764EE80-BEFE-4940-9F1E-3742644EE1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1449"/>
          </a:xfrm>
          <a:prstGeom prst="rect">
            <a:avLst/>
          </a:prstGeom>
          <a:solidFill>
            <a:srgbClr val="FF0066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 </a:t>
            </a:r>
            <a:r>
              <a:rPr lang="ko-KR" altLang="en-US" dirty="0"/>
              <a:t>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D1A5A-DEF4-4EC3-A567-47A70FD7B873}"/>
              </a:ext>
            </a:extLst>
          </p:cNvPr>
          <p:cNvSpPr txBox="1"/>
          <p:nvPr/>
        </p:nvSpPr>
        <p:spPr>
          <a:xfrm>
            <a:off x="5372910" y="2428804"/>
            <a:ext cx="5892801" cy="239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맑은 고딕"/>
              </a:rPr>
              <a:t>비싼 에어컨에 비해 상대적으로 저전력</a:t>
            </a:r>
            <a:r>
              <a:rPr lang="en-US" altLang="ko-KR" sz="2200" dirty="0">
                <a:latin typeface="맑은 고딕"/>
              </a:rPr>
              <a:t>, </a:t>
            </a:r>
            <a:r>
              <a:rPr lang="ko-KR" altLang="en-US" sz="2200" dirty="0">
                <a:latin typeface="맑은 고딕"/>
              </a:rPr>
              <a:t>저비용이므로 전기세 부담 감소</a:t>
            </a:r>
            <a:endParaRPr lang="en-US" altLang="ko-KR" sz="2200" dirty="0">
              <a:latin typeface="맑은 고딕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200" dirty="0">
              <a:latin typeface="맑은 고딕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맑은 고딕"/>
              </a:rPr>
              <a:t>위치 제어와 조작이 원격으로 가능하여 편리함</a:t>
            </a:r>
            <a:r>
              <a:rPr lang="en-US" altLang="ko-KR" sz="2200" dirty="0">
                <a:latin typeface="맑은 고딕"/>
              </a:rPr>
              <a:t>.</a:t>
            </a:r>
          </a:p>
        </p:txBody>
      </p:sp>
      <p:pic>
        <p:nvPicPr>
          <p:cNvPr id="3074" name="Picture 2" descr="ì¼ì±ìì´ì»¨ ê°ê²©ì ëí ì´ë¯¸ì§ ê²ìê²°ê³¼">
            <a:extLst>
              <a:ext uri="{FF2B5EF4-FFF2-40B4-BE49-F238E27FC236}">
                <a16:creationId xmlns:a16="http://schemas.microsoft.com/office/drawing/2014/main" id="{5C8827AD-931E-4442-B603-24DA1DB1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9" y="1264637"/>
            <a:ext cx="49911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7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/>
              <a:pPr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24000" y="1942420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5400" b="1" i="0" spc="5" dirty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BE2298-B454-4AA8-B431-B78AB2F99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57" y="2596922"/>
            <a:ext cx="1088571" cy="1088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B70F86-F976-4ACE-AE8E-0B3C2966E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3" y="2591934"/>
            <a:ext cx="1088571" cy="10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357</Words>
  <Application>Microsoft Office PowerPoint</Application>
  <PresentationFormat>와이드스크린</PresentationFormat>
  <Paragraphs>92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휴먼명조</vt:lpstr>
      <vt:lpstr>Arial</vt:lpstr>
      <vt:lpstr>Calibri</vt:lpstr>
      <vt:lpstr>Calibri Light</vt:lpstr>
      <vt:lpstr>Wingdings</vt:lpstr>
      <vt:lpstr>Office 테마</vt:lpstr>
      <vt:lpstr>라즈베리파이를 활용한 스마트 선풍기</vt:lpstr>
      <vt:lpstr>1.  프로젝트 개요</vt:lpstr>
      <vt:lpstr>  프로젝트 주제</vt:lpstr>
      <vt:lpstr>1.  프로젝트 개요</vt:lpstr>
      <vt:lpstr>PowerPoint 프레젠테이션</vt:lpstr>
      <vt:lpstr>3.  스마트 선풍기 시스템 구성</vt:lpstr>
      <vt:lpstr>4.  스마트 선풍기 주요 기능</vt:lpstr>
      <vt:lpstr>4.  스마트 선풍기 주요 기능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KWANGHYUN RO</dc:creator>
  <cp:keywords/>
  <dc:description/>
  <cp:lastModifiedBy>이 정민</cp:lastModifiedBy>
  <cp:revision>203</cp:revision>
  <dcterms:created xsi:type="dcterms:W3CDTF">2017-06-01T16:44:44Z</dcterms:created>
  <dcterms:modified xsi:type="dcterms:W3CDTF">2018-11-27T17:43:54Z</dcterms:modified>
  <cp:category/>
  <cp:contentStatus/>
</cp:coreProperties>
</file>